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AAEB0-DD1F-49F9-8206-5A71D7A2B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1E8773-E93D-4760-950F-3755F0542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124DB6-BF9B-4EB0-9519-1116C6FE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F8FF91-7AC0-4D2E-BCB9-37365717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EBDF05-6D19-4754-9CA3-BF8B5721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413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79922-E4DB-495A-AB54-79A972D1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25336A-DEC9-4C8E-9372-9C77203DD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18A513-3CD0-42C8-A0F6-9741BB03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D9A326-B553-41F8-B75C-3267E857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EB4BBE-378C-459A-8F15-81AC6E92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965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B8F8299-CEA5-46E1-BDC2-55B6FBE35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FDE21E-F409-408D-B184-3C3040B52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3D1A01-E186-4654-A3C8-CC35224D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61AEFD-8F78-417B-BE8B-AB0C521B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9E8DE1-8906-4D77-976A-92A880F1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845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7EEC6-3413-40E5-AE1A-310E6823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F30B88-6D3D-42BE-B98E-BCD347FA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A51366-4980-4669-8311-7478C001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5A17C1-0860-4A6E-871C-0A94AC10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840E31-CCDC-4E16-8825-85A8B52B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56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29EBC-409F-4EC8-91F8-DD90EE1A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CF509-5E7E-49A3-B20D-162CC5315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53751F-8EE7-49D5-BD52-C2439B94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C814DC-018B-4268-A85F-C7D434A9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3A16F5-CDD8-47FC-B9B3-C7C10112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713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92A45-EAA0-4258-92DD-B20088CB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274082-2BA1-4453-A929-F728E2B66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092665-F75F-4110-A6A0-29586AD81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247817-7D88-4F2F-8A1B-33C43AEA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852FE2-FE0D-4C2A-9D57-91885343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C87C8B-BDF4-4B26-84CE-36FC4CFF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215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F2F73-2F8A-48FD-9142-B98A1EB6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36CBF4-A0F3-40AF-A88A-912D5C633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732AAF-3831-4D36-BC24-7EC3E8F36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D75127-B29C-43FA-BE3B-9C95062C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BE06B67-0024-4DC6-9F93-54D24EDC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686A8C0-F7E4-4F7A-93E0-DBCC53EC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5A8247-3271-4B2E-BF54-68132E64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FA48363-ACAB-4703-84A8-6E2FFD79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30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01E3D-A757-4F8F-8AF7-9125BFE2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08B319-DC08-4B94-B791-94ABCB2B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B220E0-9FFC-4576-A2BD-9A53AE1F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DBCE30-5DED-4255-B861-8EDC883E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74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9C48A43-3DAE-40DA-A2F0-B87E59A6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08F119-6F75-4F0A-9EBE-11DEFA3B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844D5B-0162-4757-8EE0-62157FD9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988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8C1AD-C2E9-41A4-AB2F-38093F63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C0CBD0-8B8C-4CFF-BD8A-80D9CF065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310D3E-ADBE-4730-8701-A2D3702C0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6C0157-1F69-410D-979F-1124864E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80A42B-ED34-490F-B50E-4BB687251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CD1AC9-FACC-47DB-ACB3-EA9182B4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208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BA602-3568-496C-AA65-60ACF09F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8940C0B-2999-4E4B-AC2F-4B3A71AC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D8D7F2-32B0-47D1-972D-C56308E2A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CFED37-F861-4192-B0ED-B477AA95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95CE0A-17B9-4EC3-BA30-87BFB357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617362-7144-445F-A2C4-004241B9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34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AC898A-6260-48AA-8FD9-A4F17A99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C5B30F-3839-40B7-B814-AE59D2046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732B2D-CD5E-4339-9E86-329094C3C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631B-5D92-46A7-9F8C-7838BBA2250E}" type="datetimeFigureOut">
              <a:rPr lang="nl-BE" smtClean="0"/>
              <a:t>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181ED6-968F-4378-99F5-6B6836927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74D1C0-2620-40F5-93A4-EF0307318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731C-F154-4DC2-BC64-9F33078A58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0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slideLayout" Target="../slideLayouts/slideLayout6.xml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image" Target="../media/image4.png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B279E1-865E-4741-A17D-17035BD72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nl-BE" sz="6600">
                <a:solidFill>
                  <a:srgbClr val="FFFFFF"/>
                </a:solidFill>
              </a:rPr>
              <a:t>Kommagetallen tot op een tiende leren lezen en schrijven</a:t>
            </a:r>
          </a:p>
        </p:txBody>
      </p:sp>
    </p:spTree>
    <p:extLst>
      <p:ext uri="{BB962C8B-B14F-4D97-AF65-F5344CB8AC3E}">
        <p14:creationId xmlns:p14="http://schemas.microsoft.com/office/powerpoint/2010/main" val="402475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B58083-207D-4F1E-8D94-FB2CCB15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34636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578FCC-1870-4302-A27B-C1862E46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16200000" flipH="1">
            <a:off x="4979456" y="2019878"/>
            <a:ext cx="6858000" cy="2818242"/>
          </a:xfrm>
          <a:custGeom>
            <a:avLst/>
            <a:gdLst>
              <a:gd name="connsiteX0" fmla="*/ 0 w 6858000"/>
              <a:gd name="connsiteY0" fmla="*/ 1 h 2818242"/>
              <a:gd name="connsiteX1" fmla="*/ 0 w 6858000"/>
              <a:gd name="connsiteY1" fmla="*/ 2818242 h 2818242"/>
              <a:gd name="connsiteX2" fmla="*/ 6858000 w 6858000"/>
              <a:gd name="connsiteY2" fmla="*/ 2818241 h 2818242"/>
              <a:gd name="connsiteX3" fmla="*/ 6858000 w 6858000"/>
              <a:gd name="connsiteY3" fmla="*/ 0 h 28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2">
                <a:moveTo>
                  <a:pt x="0" y="1"/>
                </a:moveTo>
                <a:lnTo>
                  <a:pt x="0" y="2818242"/>
                </a:lnTo>
                <a:lnTo>
                  <a:pt x="6858000" y="2818241"/>
                </a:lnTo>
                <a:lnTo>
                  <a:pt x="685800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174E34-A5C3-4EC2-BB99-8EEA9D12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365403"/>
            <a:ext cx="6406842" cy="41271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 u="sng" kern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Verbetering</a:t>
            </a:r>
            <a:br>
              <a:rPr lang="en-US" sz="6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1) 0,9			4) 155,6</a:t>
            </a:r>
            <a:b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2)	2,8		5) 504,8</a:t>
            </a:r>
            <a:b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3)	8,3		6) 4,0</a:t>
            </a:r>
          </a:p>
        </p:txBody>
      </p:sp>
    </p:spTree>
    <p:extLst>
      <p:ext uri="{BB962C8B-B14F-4D97-AF65-F5344CB8AC3E}">
        <p14:creationId xmlns:p14="http://schemas.microsoft.com/office/powerpoint/2010/main" val="210026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C538A0-BF72-47CF-A0D1-28130957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Kommagetallen lezen.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3AFE121-557A-492E-A324-ED6F88D75E41}"/>
              </a:ext>
            </a:extLst>
          </p:cNvPr>
          <p:cNvSpPr txBox="1"/>
          <p:nvPr/>
        </p:nvSpPr>
        <p:spPr>
          <a:xfrm>
            <a:off x="989045" y="18474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DC04A9-6988-402F-B0CB-766AAE2BF212}"/>
              </a:ext>
            </a:extLst>
          </p:cNvPr>
          <p:cNvSpPr txBox="1"/>
          <p:nvPr/>
        </p:nvSpPr>
        <p:spPr>
          <a:xfrm>
            <a:off x="6727971" y="4756558"/>
            <a:ext cx="5081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Je krijgt enkele kommagetallen die je moet luidop </a:t>
            </a:r>
            <a:b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voorlezen.</a:t>
            </a:r>
            <a:b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Onder het getal vind je een geluidsfragment met de </a:t>
            </a:r>
            <a:b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meerdere juiste wijzen waarop je het kan lezen.</a:t>
            </a:r>
          </a:p>
        </p:txBody>
      </p:sp>
    </p:spTree>
    <p:extLst>
      <p:ext uri="{BB962C8B-B14F-4D97-AF65-F5344CB8AC3E}">
        <p14:creationId xmlns:p14="http://schemas.microsoft.com/office/powerpoint/2010/main" val="124317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05674C-EA08-4407-856F-7FB5F05B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0000" b="1" kern="1200" dirty="0">
                <a:solidFill>
                  <a:srgbClr val="FFFFFF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0,7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4152961-D4A5-4BCE-AA7B-EC65E6622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7314" y="4614588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6E07020-C3C3-4B80-A66B-E9DD3007F7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23197" y="4614588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22ABE56-44B7-48EE-A0F4-792C3A6F9C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14939" y="461458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B37F148-1466-42B6-9AE4-86E97546446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20751" y="4614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C0B5E2-155F-4E33-BC63-4A081339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0000" kern="1200" dirty="0">
                <a:solidFill>
                  <a:srgbClr val="FFFFFF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2,9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FAE442B-8A87-420B-83C8-90FD55706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048" y="4647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269263-B56E-418C-9868-D0AC659F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0000" kern="1200" dirty="0">
                <a:solidFill>
                  <a:srgbClr val="FFFFFF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6,5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33CB148-F099-4924-BE8C-A59998C7E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396" y="4699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DD60A3-4302-4231-A615-62AA2016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0000" kern="1200" dirty="0">
                <a:solidFill>
                  <a:srgbClr val="FFFFFF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10,2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6C9EAD3-57A5-41EA-AB13-DCC93399C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726" y="4798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97D324-E569-4E42-9A5F-F7957968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0000" kern="1200" dirty="0">
                <a:solidFill>
                  <a:srgbClr val="FFFFFF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203,7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B5AA1F8-E7FC-4EB6-A0D7-EE9FC93E4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925" y="5320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E30E2C-7706-43B7-B9FD-32083C7B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Kommagetallen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schrijven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D356111-4109-4F6E-B67B-E3FA53B4DD53}"/>
              </a:ext>
            </a:extLst>
          </p:cNvPr>
          <p:cNvSpPr txBox="1"/>
          <p:nvPr/>
        </p:nvSpPr>
        <p:spPr>
          <a:xfrm>
            <a:off x="6096000" y="5215812"/>
            <a:ext cx="527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Luister naar het getallendictee op de volgende pagina.</a:t>
            </a:r>
            <a:b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nl-B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Op de laatste pagina zie je verbetering. Succes!</a:t>
            </a:r>
          </a:p>
        </p:txBody>
      </p:sp>
    </p:spTree>
    <p:extLst>
      <p:ext uri="{BB962C8B-B14F-4D97-AF65-F5344CB8AC3E}">
        <p14:creationId xmlns:p14="http://schemas.microsoft.com/office/powerpoint/2010/main" val="3018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 flipV="1">
            <a:off x="0" y="2374533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A431A-BC84-45C3-8430-0459E54A2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A36F2F-8D96-4600-A44A-949828569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940391"/>
            <a:ext cx="10021446" cy="294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1)					4)</a:t>
            </a:r>
            <a:b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2)					5)</a:t>
            </a:r>
            <a:b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3)					6)       </a:t>
            </a:r>
            <a:r>
              <a:rPr lang="en-US" sz="17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Let </a:t>
            </a:r>
            <a:r>
              <a:rPr lang="en-US" sz="17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op!Deze</a:t>
            </a:r>
            <a:r>
              <a:rPr lang="en-US" sz="17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is </a:t>
            </a:r>
            <a:r>
              <a:rPr lang="en-US" sz="17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17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moeilijke</a:t>
            </a:r>
            <a:r>
              <a:rPr lang="en-US" sz="17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F2A719B-FED4-4139-ABDA-99C1170CD3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37657" y="1210593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59F93F5-FAEE-403A-9F39-5FA827EC9E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37657" y="2069733"/>
            <a:ext cx="609600" cy="6096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3A280BA-407D-46EB-893A-C5BA94C8D70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37657" y="2994349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302A10C-B7DB-42FA-8EDE-12C4551962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72335" y="1210593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68786B2-0F65-4222-8CD2-7D33D80C0B1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92582" y="2150985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0E7CE7D-EEB7-4D0B-B838-9BC523F1005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12829" y="2994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5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138</Words>
  <Application>Microsoft Office PowerPoint</Application>
  <PresentationFormat>Breedbeeld</PresentationFormat>
  <Paragraphs>12</Paragraphs>
  <Slides>10</Slides>
  <Notes>0</Notes>
  <HiddenSlides>0</HiddenSlides>
  <MMClips>14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Adobe Hebrew</vt:lpstr>
      <vt:lpstr>Arial</vt:lpstr>
      <vt:lpstr>Calibri</vt:lpstr>
      <vt:lpstr>Calibri Light</vt:lpstr>
      <vt:lpstr>Kantoorthema</vt:lpstr>
      <vt:lpstr>Kommagetallen tot op een tiende leren lezen en schrijven</vt:lpstr>
      <vt:lpstr>Kommagetallen lezen.</vt:lpstr>
      <vt:lpstr>0,7</vt:lpstr>
      <vt:lpstr>2,9</vt:lpstr>
      <vt:lpstr>6,5</vt:lpstr>
      <vt:lpstr>10,2</vt:lpstr>
      <vt:lpstr>203,7</vt:lpstr>
      <vt:lpstr>Kommagetallen schrijven</vt:lpstr>
      <vt:lpstr>1)     4) 2)     5) 3)     6)       Let op!Deze is een moeilijke!</vt:lpstr>
      <vt:lpstr>Verbetering 1) 0,9   4) 155,6 2) 2,8  5) 504,8 3) 8,3  6) 4,0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Kommagetallen tot op een tiende leren lezen en schrijven</dc:title>
  <dc:creator>sara borms</dc:creator>
  <cp:lastModifiedBy>sara borms</cp:lastModifiedBy>
  <cp:revision>3</cp:revision>
  <dcterms:created xsi:type="dcterms:W3CDTF">2020-04-07T09:59:51Z</dcterms:created>
  <dcterms:modified xsi:type="dcterms:W3CDTF">2020-04-07T10:04:56Z</dcterms:modified>
</cp:coreProperties>
</file>